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41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D58-04B2-90FF-28B0-CD721E10E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54713-48B7-71C0-8EF2-39DAE3680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7EFB-765D-FF34-BE6E-CC21D8C5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1D70-AE98-4A41-C47F-84DB5A4D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710BA-90F5-8C3A-7769-D9CD206E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9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0CC1-D195-C908-3145-0F570932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538AF-5DF8-37E5-8009-0BC89E380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B9F7-3CBE-162E-975C-B7AE362D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2A5A7-6EE4-7F81-05F0-2ED64CF5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18D2E-F307-2732-B9EE-4DF55D0B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5D96B-FC85-C865-2A93-36552B6A2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21BBE-CC99-C61D-88E7-3F5B83EAF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AF9F6-BFBB-AE8D-DF0A-038CDBBE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B397-4A34-A314-13E0-2BB032CB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8F6C-F88A-AC42-5D72-D8440A00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310-3498-14EA-2BCB-F81BBA99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6D19-E3A4-9E3E-3FB8-5396860F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0831C-3AD9-F676-26EB-CBDBC973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BC222-8E41-2F5F-2783-4C7969B3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C276-6501-205A-FD13-3AD7F1DD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7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974C-2D69-FB96-F3E1-5580E099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8111B-63CE-63A7-2973-BEF69BD6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E547A-018B-FF98-36DB-6E918C8D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276A-805C-6EDC-83B8-E73F4613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10EF-41E5-440D-A8D1-494024BD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1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92BC-41CB-2D73-B433-1240F705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6D70-8414-4CBA-7144-CEF0392DD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CE66D-E4D9-F35F-4955-CFF62B603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8E865-A296-FBF4-76BF-B5A49DDD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7DF80-0C0A-87A2-ECBB-0FC22443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64057-B2AA-7E0B-79DE-614828DD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5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29B3-D83F-3FA2-5C36-B82BAD6F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AEA64-A43B-9604-1F48-AA7A0DCE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495C-E32C-ACD0-B216-31BF7784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362F2-1F13-F063-8B95-30879C9C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9FB99-FBED-A6D4-5D4B-3512A4E6D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DEA9B-400E-070D-CBC1-1375C0A7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00357-CE20-06F1-B4F7-39397AAA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E2A3B-3458-E723-2A25-835A1432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A1CC-029C-2725-DD00-B6F25F64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77EAD-8F03-A93B-07B1-2F7FB8F4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45B5D-5F3A-CA99-8DC9-76202889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0EF63-2FD0-4549-AF2E-2AA6F9A4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6A67D-1339-6AF3-09E5-29291C86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4B4BC-B824-3BF0-BCB8-B37BEA52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C81B2-260F-293E-2024-1D8A92BA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1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DE9B-5410-AAC1-62B8-93DD4C4B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7F97-918C-80FE-A990-64BE4C88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507A7-AB3E-15D6-573E-7D42FBBE6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BD12-45FD-4408-FC6C-6C2906D3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67C3A-A54F-7219-C5C7-C449D6A1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4AA48-2979-8440-B6B4-10867F2C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E610-356B-3F22-2D4F-71FA36F2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30031-A1E6-9573-584D-C202765E4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DC4DB-BD5C-D591-D8DE-582860BCA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4B757-6FB4-E609-CBFA-F15C5721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58BD1-6F46-2EE2-9345-5D022878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DD3D2-5A66-BA97-687C-85E2BB32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4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FACB3-6926-D9F3-02FC-03FAC2D0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9C200-7FA6-E336-DF53-962DD7B64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5FB5-8238-199D-93FA-2771851AC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CF9A-04B0-4E1E-9185-13AA964DE76C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253F-318D-40E3-3628-F6E9E365B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74CEA-A1C5-98D8-F251-2AE27E096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ECA-8DAD-46D3-8A44-3BEEB02D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58924-4941-32A9-7298-D8188C9F9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3A8DC-30EE-729A-103A-82A55B01B24E}"/>
              </a:ext>
            </a:extLst>
          </p:cNvPr>
          <p:cNvSpPr txBox="1"/>
          <p:nvPr/>
        </p:nvSpPr>
        <p:spPr>
          <a:xfrm>
            <a:off x="1528194" y="2577126"/>
            <a:ext cx="91356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F0530-8DCE-7544-7411-BC8C605B1845}"/>
              </a:ext>
            </a:extLst>
          </p:cNvPr>
          <p:cNvSpPr txBox="1"/>
          <p:nvPr/>
        </p:nvSpPr>
        <p:spPr>
          <a:xfrm>
            <a:off x="1528193" y="4766345"/>
            <a:ext cx="913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Presenter and Affiliation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85ADC-EBA0-3A0E-0DB0-99A04E02E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58924-4941-32A9-7298-D8188C9F9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7BF131-0FD5-9427-4DD7-A33F4458B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 Condensed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tabartomcat@yahoo.com</dc:creator>
  <cp:lastModifiedBy>Windows User</cp:lastModifiedBy>
  <cp:revision>3</cp:revision>
  <dcterms:created xsi:type="dcterms:W3CDTF">2022-06-29T04:24:33Z</dcterms:created>
  <dcterms:modified xsi:type="dcterms:W3CDTF">2022-07-02T14:39:57Z</dcterms:modified>
</cp:coreProperties>
</file>